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  <a:srgbClr val="FFC000"/>
    <a:srgbClr val="202122"/>
    <a:srgbClr val="B9ED13"/>
    <a:srgbClr val="E31D3E"/>
    <a:srgbClr val="19E732"/>
    <a:srgbClr val="4A7EBB"/>
    <a:srgbClr val="6600CC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>
      <p:cViewPr varScale="1">
        <p:scale>
          <a:sx n="121" d="100"/>
          <a:sy n="121" d="100"/>
        </p:scale>
        <p:origin x="-1308" y="-9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-2376" y="-96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18/11/2013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18/11/2013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932C8A-4CC3-41E5-B836-9E006C81401C}" type="slidenum">
              <a:rPr lang="fr-F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europe_gp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3238"/>
            <a:ext cx="9144000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pic>
        <p:nvPicPr>
          <p:cNvPr id="5" name="Image 9" descr="baseline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0963" y="744538"/>
            <a:ext cx="19526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502025" y="6507163"/>
            <a:ext cx="2133600" cy="365125"/>
          </a:xfrm>
        </p:spPr>
        <p:txBody>
          <a:bodyPr/>
          <a:lstStyle>
            <a:lvl1pPr algn="ctr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6538" y="6513513"/>
            <a:ext cx="2895600" cy="365125"/>
          </a:xfrm>
        </p:spPr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871862"/>
            <a:ext cx="7772400" cy="1709266"/>
          </a:xfrm>
        </p:spPr>
        <p:txBody>
          <a:bodyPr anchor="t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RemiCura\documents\logo_matis_cog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9528" y="428605"/>
            <a:ext cx="1654472" cy="1071570"/>
          </a:xfrm>
          <a:prstGeom prst="rect">
            <a:avLst/>
          </a:prstGeom>
          <a:noFill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571480"/>
            <a:ext cx="350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6 niveaux de détails sur 10k points</a:t>
            </a:r>
            <a:endParaRPr lang="fr-FR" dirty="0"/>
          </a:p>
        </p:txBody>
      </p:sp>
      <p:pic>
        <p:nvPicPr>
          <p:cNvPr id="1026" name="Picture 2" descr="E:\RemiCura\PC_in_DB\LOD_in_patches\2013-10-29 11_55_13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571744"/>
            <a:ext cx="3624342" cy="3481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2571744"/>
            <a:ext cx="3757606" cy="33927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85720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6 </a:t>
            </a:r>
            <a:r>
              <a:rPr lang="fr-FR" dirty="0" err="1" smtClean="0"/>
              <a:t>levels</a:t>
            </a:r>
            <a:r>
              <a:rPr lang="fr-FR" dirty="0" smtClean="0"/>
              <a:t> sur 10k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8 </a:t>
            </a:r>
            <a:r>
              <a:rPr lang="fr-FR" dirty="0" err="1" smtClean="0"/>
              <a:t>levels</a:t>
            </a:r>
            <a:r>
              <a:rPr lang="fr-FR" dirty="0" smtClean="0"/>
              <a:t> sur 100k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Tous les 100k points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2500306"/>
            <a:ext cx="4105241" cy="40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643050"/>
            <a:ext cx="4362441" cy="400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5965200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214422"/>
            <a:ext cx="4371982" cy="496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000240"/>
            <a:ext cx="7391440" cy="423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1571604" y="1214422"/>
            <a:ext cx="550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1m3. Max 1+2+4+16+64 = 85 points par m3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928802"/>
            <a:ext cx="6619622" cy="448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 (noté que les </a:t>
            </a:r>
            <a:r>
              <a:rPr lang="fr-FR" dirty="0" err="1" smtClean="0"/>
              <a:t>duplicatats</a:t>
            </a:r>
            <a:r>
              <a:rPr lang="fr-FR" dirty="0" smtClean="0"/>
              <a:t> sont dans les données  : le camion a balayé plusieurs fois le même endroits)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285992"/>
            <a:ext cx="7119942" cy="424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Note : encore des erreurs dans les calculs ou dans </a:t>
            </a:r>
            <a:r>
              <a:rPr lang="fr-FR" smtClean="0"/>
              <a:t>la réécriture </a:t>
            </a:r>
            <a:r>
              <a:rPr lang="fr-FR" dirty="0" smtClean="0"/>
              <a:t>ou dans l’affichage?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285992"/>
            <a:ext cx="3018320" cy="380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428868"/>
            <a:ext cx="53530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i="1" dirty="0" smtClean="0">
                <a:latin typeface="Arno Pro" pitchFamily="18" charset="0"/>
              </a:rPr>
              <a:t>Niveau de détails (quad tree </a:t>
            </a:r>
            <a:r>
              <a:rPr lang="fr-FR" i="1" dirty="0" err="1" smtClean="0">
                <a:latin typeface="Arno Pro" pitchFamily="18" charset="0"/>
              </a:rPr>
              <a:t>ordering</a:t>
            </a:r>
            <a:r>
              <a:rPr lang="fr-FR" i="1" dirty="0" smtClean="0">
                <a:latin typeface="Arno Pro" pitchFamily="18" charset="0"/>
              </a:rPr>
              <a:t>) dans </a:t>
            </a:r>
            <a:r>
              <a:rPr lang="fr-FR" i="1" smtClean="0">
                <a:latin typeface="Arno Pro" pitchFamily="18" charset="0"/>
              </a:rPr>
              <a:t>les patchs de points</a:t>
            </a:r>
            <a:endParaRPr lang="fr-FR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429132"/>
            <a:ext cx="7776864" cy="1752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Une illustration de la  méthode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fr-FR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Rémi Cura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fr-FR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Julien Perret – Nicolas paparoditis – GildaS Le </a:t>
            </a:r>
            <a:r>
              <a:rPr lang="fr-FR" dirty="0" err="1" smtClean="0">
                <a:latin typeface="Arno Pro" pitchFamily="18" charset="0"/>
              </a:rPr>
              <a:t>meur</a:t>
            </a:r>
            <a:endParaRPr lang="fr-FR" dirty="0" smtClean="0">
              <a:latin typeface="Arno Pro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IGN / COGIT - MATIS</a:t>
            </a:r>
            <a:endParaRPr lang="fr-FR"/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9528" y="428605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8110" y="623862"/>
            <a:ext cx="3067096" cy="73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 de détail dans quad tree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3" name="Picture 5" descr="E:\RemiCura\PC_in_DB\LOD_in_patches\2013-10-25 15_59_48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4" name="Picture 6" descr="E:\RemiCura\PC_in_DB\LOD_in_patches\2013-10-25 15_56_22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718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5" name="Picture 7" descr="E:\RemiCura\PC_in_DB\LOD_in_patches\2013-10-25 15_57_20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C_in_DB\LOD_in_patches\2013-10-25 15_58_07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" name="Picture 2" descr="E:\RemiCura\PC_in_DB\LOD_in_patches\2013-10-25 15_58_50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448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Picture 3" descr="E:\RemiCura\PC_in_DB\LOD_in_patches\2013-10-25 15_59_09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66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3" name="Picture 4" descr="E:\RemiCura\PC_in_DB\LOD_in_patches\2013-10-25 15_59_39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6328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4" name="Picture 9" descr="E:\RemiCura\PC_in_DB\LOD_in_patches\2013-10-25 15_58_30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3424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57158" y="264318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x, y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5000628" y="2643182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143248"/>
            <a:ext cx="3643338" cy="340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3071810"/>
            <a:ext cx="3855313" cy="324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4714876" y="2786058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</a:p>
          <a:p>
            <a:r>
              <a:rPr lang="fr-FR" dirty="0" smtClean="0"/>
              <a:t>, selon reverse(x_bf) , selon reverse(y_bf) 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43248"/>
            <a:ext cx="3128951" cy="291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3214686"/>
            <a:ext cx="3429024" cy="315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Test sur 100k points : 7 sec par lod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4876" y="2571744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8 sur 8 : 40 K pts sur 100k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000372"/>
            <a:ext cx="3643338" cy="358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2928934"/>
            <a:ext cx="3557581" cy="350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8596" y="264318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7 sur 8 : 13 K pts sur 100k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20905</TotalTime>
  <Words>482</Words>
  <Application>Microsoft Office PowerPoint</Application>
  <PresentationFormat>Affichage à l'écran (4:3)</PresentationFormat>
  <Paragraphs>91</Paragraphs>
  <Slides>18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Masque contenu</vt:lpstr>
      <vt:lpstr>Diapositive 1</vt:lpstr>
      <vt:lpstr>Niveau de détails (quad tree ordering) dans les patchs de points</vt:lpstr>
      <vt:lpstr>Niveau de détail dans quad tree</vt:lpstr>
      <vt:lpstr>Diapositive 4</vt:lpstr>
      <vt:lpstr>Diapositive 5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3183</cp:revision>
  <dcterms:created xsi:type="dcterms:W3CDTF">2012-04-02T16:43:32Z</dcterms:created>
  <dcterms:modified xsi:type="dcterms:W3CDTF">2013-11-18T10:24:21Z</dcterms:modified>
</cp:coreProperties>
</file>